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2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1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7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8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1945B-C70E-432F-8CE4-0F10BEBD642E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DB964-96E6-42A4-A839-44A541585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Image result for rop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13021" y="1374609"/>
            <a:ext cx="2795779" cy="4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5" y="939945"/>
            <a:ext cx="2609850" cy="4810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686"/>
          <a:stretch/>
        </p:blipFill>
        <p:spPr>
          <a:xfrm>
            <a:off x="8686800" y="450273"/>
            <a:ext cx="3754582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509" y="3698298"/>
            <a:ext cx="5457825" cy="2952750"/>
          </a:xfrm>
          <a:prstGeom prst="rect">
            <a:avLst/>
          </a:prstGeom>
        </p:spPr>
      </p:pic>
      <p:pic>
        <p:nvPicPr>
          <p:cNvPr id="2056" name="Picture 8" descr="Image result for rop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96827">
            <a:off x="2399347" y="1442314"/>
            <a:ext cx="2795779" cy="4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uble Wave 8"/>
          <p:cNvSpPr/>
          <p:nvPr/>
        </p:nvSpPr>
        <p:spPr>
          <a:xfrm>
            <a:off x="3452813" y="2019443"/>
            <a:ext cx="4912302" cy="1325563"/>
          </a:xfrm>
          <a:prstGeom prst="doubleWav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534" y="2019443"/>
            <a:ext cx="10515600" cy="1325563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 of birds</a:t>
            </a:r>
            <a:endParaRPr lang="en-US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birds ba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77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05686" y="1645920"/>
            <a:ext cx="6780627" cy="242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500" u="sng" dirty="0" smtClean="0">
                <a:latin typeface="Eras Bold ITC" panose="020B0907030504020204" pitchFamily="34" charset="0"/>
              </a:rPr>
              <a:t>Homework</a:t>
            </a:r>
          </a:p>
          <a:p>
            <a:pPr algn="ctr">
              <a:lnSpc>
                <a:spcPct val="150000"/>
              </a:lnSpc>
            </a:pPr>
            <a:r>
              <a:rPr lang="en-US" sz="3500" dirty="0" smtClean="0">
                <a:latin typeface="Eras Bold ITC" panose="020B0907030504020204" pitchFamily="34" charset="0"/>
              </a:rPr>
              <a:t>EVS 2A workbook</a:t>
            </a:r>
          </a:p>
          <a:p>
            <a:pPr algn="ctr">
              <a:lnSpc>
                <a:spcPct val="150000"/>
              </a:lnSpc>
            </a:pPr>
            <a:r>
              <a:rPr lang="en-US" sz="3500" dirty="0" smtClean="0">
                <a:latin typeface="Eras Bold ITC" panose="020B0907030504020204" pitchFamily="34" charset="0"/>
              </a:rPr>
              <a:t>Page 41 – Bird word search</a:t>
            </a:r>
            <a:endParaRPr lang="en-US" sz="35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214" y="3514178"/>
            <a:ext cx="8038512" cy="22711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  <a:t>	</a:t>
            </a:r>
            <a:b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</a:br>
            <a: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  <a:t/>
            </a:r>
            <a:b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</a:br>
            <a: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  <a:t>	The characteristic that distinguish birds from all other animals is that birds have feathers.</a:t>
            </a:r>
            <a:br>
              <a:rPr lang="en-US" sz="4000" dirty="0" smtClean="0">
                <a:solidFill>
                  <a:srgbClr val="FFC000"/>
                </a:solidFill>
                <a:latin typeface="Eras Bold ITC" panose="020B0907030504020204" pitchFamily="34" charset="0"/>
              </a:rPr>
            </a:br>
            <a:endParaRPr lang="en-US" sz="4000" dirty="0">
              <a:solidFill>
                <a:srgbClr val="FFC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8" y="127708"/>
            <a:ext cx="3943350" cy="3057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48487" y="915574"/>
            <a:ext cx="79388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	Birds </a:t>
            </a:r>
            <a:r>
              <a:rPr lang="en-US" sz="4000" dirty="0">
                <a:solidFill>
                  <a:srgbClr val="00B050"/>
                </a:solidFill>
                <a:latin typeface="Eras Bold ITC" panose="020B0907030504020204" pitchFamily="34" charset="0"/>
              </a:rPr>
              <a:t>are found in climatic conditions which is extremely hot, cold or dry.</a:t>
            </a:r>
            <a:endParaRPr lang="en-US" sz="4000" dirty="0">
              <a:solidFill>
                <a:srgbClr val="00B050"/>
              </a:solidFill>
            </a:endParaRPr>
          </a:p>
        </p:txBody>
      </p:sp>
      <p:pic>
        <p:nvPicPr>
          <p:cNvPr id="3078" name="Picture 6" descr="Image result for birds feathers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2566" y="2710742"/>
            <a:ext cx="3464788" cy="41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rts of a bi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1"/>
          <a:stretch/>
        </p:blipFill>
        <p:spPr bwMode="auto">
          <a:xfrm>
            <a:off x="2214745" y="928255"/>
            <a:ext cx="7760526" cy="59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702" y="-14249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Eras Bold ITC" panose="020B0907030504020204" pitchFamily="34" charset="0"/>
              </a:rPr>
              <a:t>Parts of a bird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428" y="760755"/>
            <a:ext cx="11520383" cy="177597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	There are five types of birds, each behaves differently from the others , depending on where they live and what kind of food they eat.</a:t>
            </a:r>
            <a:endParaRPr lang="en-US" dirty="0">
              <a:solidFill>
                <a:srgbClr val="00B05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098" name="Picture 2" descr="Image result for types of bir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1"/>
          <a:stretch/>
        </p:blipFill>
        <p:spPr bwMode="auto">
          <a:xfrm>
            <a:off x="0" y="3659798"/>
            <a:ext cx="12070049" cy="289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bird bann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9"/>
          <a:stretch/>
        </p:blipFill>
        <p:spPr bwMode="auto">
          <a:xfrm>
            <a:off x="0" y="172383"/>
            <a:ext cx="3799781" cy="2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2866" y="2110153"/>
            <a:ext cx="3098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Perching birds</a:t>
            </a:r>
            <a:endParaRPr lang="en-US" sz="3000" dirty="0">
              <a:latin typeface="Eras Bold ITC" panose="020B0907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44657" y="-630933"/>
            <a:ext cx="7701866" cy="4863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They are most common birds.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They </a:t>
            </a: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are usually 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small.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Many </a:t>
            </a: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have made their homes in cities and 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towns.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8618" y="3012533"/>
            <a:ext cx="10633382" cy="243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Examples: Sparrows, finches, crow and thrushes</a:t>
            </a:r>
            <a:b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</a:br>
            <a:endParaRPr lang="en-US" sz="3500" i="1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pic>
        <p:nvPicPr>
          <p:cNvPr id="11" name="Picture 6" descr="Image result for sparrow bi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" y="4388193"/>
            <a:ext cx="3030621" cy="170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finch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29062" r="12002" b="26127"/>
          <a:stretch/>
        </p:blipFill>
        <p:spPr bwMode="auto">
          <a:xfrm>
            <a:off x="3217115" y="4232258"/>
            <a:ext cx="3498020" cy="21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r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17" y="4580640"/>
            <a:ext cx="2013014" cy="15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thrush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34" y="4409572"/>
            <a:ext cx="3231366" cy="1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3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08082" y="417204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Book Antiqua" panose="02040602050305030304" pitchFamily="18" charset="0"/>
              <a:buChar char="♣"/>
            </a:pP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Skilled 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hunters</a:t>
            </a:r>
          </a:p>
          <a:p>
            <a:pPr marL="457200" indent="-457200"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Prey </a:t>
            </a: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on other animals for 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food</a:t>
            </a:r>
          </a:p>
          <a:p>
            <a:pPr marL="457200" indent="-457200"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Excellent eyesight</a:t>
            </a:r>
          </a:p>
          <a:p>
            <a:pPr marL="457200" indent="-457200"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Strong talons(claw)</a:t>
            </a:r>
          </a:p>
          <a:p>
            <a:pPr marL="457200" indent="-457200">
              <a:buFont typeface="Book Antiqua" panose="02040602050305030304" pitchFamily="18" charset="0"/>
              <a:buChar char="♣"/>
            </a:pP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S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harp </a:t>
            </a:r>
            <a:r>
              <a:rPr lang="en-US" sz="3500" i="1" dirty="0">
                <a:latin typeface="Book Antiqua" panose="02040602050305030304" pitchFamily="18" charset="0"/>
                <a:ea typeface="+mj-ea"/>
                <a:cs typeface="+mj-cs"/>
              </a:rPr>
              <a:t>hooked </a:t>
            </a:r>
            <a:r>
              <a:rPr lang="en-US" sz="3500" i="1" dirty="0" smtClean="0">
                <a:latin typeface="Book Antiqua" panose="02040602050305030304" pitchFamily="18" charset="0"/>
                <a:ea typeface="+mj-ea"/>
                <a:cs typeface="+mj-cs"/>
              </a:rPr>
              <a:t>beaks</a:t>
            </a:r>
            <a:endParaRPr lang="en-US" sz="3500" i="1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pic>
        <p:nvPicPr>
          <p:cNvPr id="4" name="Picture 4" descr="Image result for bird bann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9"/>
          <a:stretch/>
        </p:blipFill>
        <p:spPr bwMode="auto">
          <a:xfrm>
            <a:off x="0" y="129521"/>
            <a:ext cx="3799781" cy="2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01" y="1838622"/>
            <a:ext cx="2977861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Eras Bold ITC" panose="020B0907030504020204" pitchFamily="34" charset="0"/>
                <a:ea typeface="+mn-ea"/>
                <a:cs typeface="+mn-cs"/>
              </a:rPr>
              <a:t>Birds of </a:t>
            </a:r>
            <a:r>
              <a:rPr lang="en-US" sz="3000" dirty="0" smtClean="0">
                <a:latin typeface="Eras Bold ITC" panose="020B0907030504020204" pitchFamily="34" charset="0"/>
                <a:ea typeface="+mn-ea"/>
                <a:cs typeface="+mn-cs"/>
              </a:rPr>
              <a:t>prey</a:t>
            </a:r>
            <a:r>
              <a:rPr lang="en-US" sz="3000" dirty="0">
                <a:latin typeface="Eras Bold ITC" panose="020B0907030504020204" pitchFamily="34" charset="0"/>
                <a:ea typeface="+mn-ea"/>
                <a:cs typeface="+mn-cs"/>
              </a:rPr>
              <a:t/>
            </a:r>
            <a:br>
              <a:rPr lang="en-US" sz="3000" dirty="0">
                <a:latin typeface="Eras Bold ITC" panose="020B0907030504020204" pitchFamily="34" charset="0"/>
                <a:ea typeface="+mn-ea"/>
                <a:cs typeface="+mn-cs"/>
              </a:rPr>
            </a:br>
            <a:endParaRPr lang="en-US" sz="3000" dirty="0">
              <a:latin typeface="Eras Bold ITC" panose="020B0907030504020204" pitchFamily="34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5361" y="3387209"/>
            <a:ext cx="666721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i="1" dirty="0">
                <a:latin typeface="Book Antiqua" panose="02040602050305030304" pitchFamily="18" charset="0"/>
              </a:rPr>
              <a:t>Examples: hawk, vulture, eagle, owl</a:t>
            </a:r>
            <a:endParaRPr lang="en-US" sz="3500" i="1" dirty="0">
              <a:latin typeface="Book Antiqua" panose="02040602050305030304" pitchFamily="18" charset="0"/>
            </a:endParaRPr>
          </a:p>
        </p:txBody>
      </p:sp>
      <p:pic>
        <p:nvPicPr>
          <p:cNvPr id="7170" name="Picture 2" descr="Image result for haw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202778"/>
            <a:ext cx="2496372" cy="21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vultur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7" y="4202778"/>
            <a:ext cx="2619027" cy="227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eagl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82" y="4248957"/>
            <a:ext cx="1894191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owl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41" y="3983890"/>
            <a:ext cx="1478878" cy="24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talo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 b="6300"/>
          <a:stretch/>
        </p:blipFill>
        <p:spPr bwMode="auto">
          <a:xfrm>
            <a:off x="8835341" y="1715212"/>
            <a:ext cx="1787183" cy="14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bird bann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9"/>
          <a:stretch/>
        </p:blipFill>
        <p:spPr bwMode="auto">
          <a:xfrm>
            <a:off x="0" y="129521"/>
            <a:ext cx="3799781" cy="2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6720" y="2001321"/>
            <a:ext cx="27863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Aquatic birds</a:t>
            </a:r>
            <a:endParaRPr lang="en-US" sz="3000" dirty="0">
              <a:latin typeface="Eras Bold ITC" panose="020B0907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9435" y="3581530"/>
            <a:ext cx="832150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i="1" dirty="0" smtClean="0">
                <a:latin typeface="Book Antiqua" panose="02040602050305030304" pitchFamily="18" charset="0"/>
              </a:rPr>
              <a:t>Examples: penguin</a:t>
            </a:r>
            <a:r>
              <a:rPr lang="en-US" sz="3500" i="1" dirty="0">
                <a:latin typeface="Book Antiqua" panose="02040602050305030304" pitchFamily="18" charset="0"/>
              </a:rPr>
              <a:t>, duck, goose, pelican gull</a:t>
            </a:r>
            <a:endParaRPr lang="en-US" sz="3500" dirty="0"/>
          </a:p>
        </p:txBody>
      </p:sp>
      <p:sp>
        <p:nvSpPr>
          <p:cNvPr id="6" name="Rectangle 5"/>
          <p:cNvSpPr/>
          <p:nvPr/>
        </p:nvSpPr>
        <p:spPr>
          <a:xfrm>
            <a:off x="3926394" y="525461"/>
            <a:ext cx="6507829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>
                <a:latin typeface="Book Antiqua" panose="02040602050305030304" pitchFamily="18" charset="0"/>
              </a:rPr>
              <a:t>Obtain food from water </a:t>
            </a:r>
            <a:r>
              <a:rPr lang="en-US" sz="3500" i="1" dirty="0" smtClean="0">
                <a:latin typeface="Book Antiqua" panose="02040602050305030304" pitchFamily="18" charset="0"/>
              </a:rPr>
              <a:t>sources</a:t>
            </a:r>
          </a:p>
          <a:p>
            <a:pPr marL="457200" indent="-45720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May </a:t>
            </a:r>
            <a:r>
              <a:rPr lang="en-US" sz="3500" i="1" dirty="0">
                <a:latin typeface="Book Antiqua" panose="02040602050305030304" pitchFamily="18" charset="0"/>
              </a:rPr>
              <a:t>have webbed feet for swimming</a:t>
            </a:r>
            <a:endParaRPr lang="en-US" sz="3500" dirty="0"/>
          </a:p>
        </p:txBody>
      </p:sp>
      <p:pic>
        <p:nvPicPr>
          <p:cNvPr id="8194" name="Picture 2" descr="Image result for webbed fe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0"/>
          <a:stretch/>
        </p:blipFill>
        <p:spPr bwMode="auto">
          <a:xfrm>
            <a:off x="9487772" y="1446337"/>
            <a:ext cx="1440032" cy="166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pengui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3" y="3897590"/>
            <a:ext cx="2303770" cy="28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duc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12" y="4551543"/>
            <a:ext cx="1898306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goose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91" y="4551543"/>
            <a:ext cx="2162125" cy="19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Image result for pelican gull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8" name="Picture 16" descr="Image result for pelican gull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189" y="4456338"/>
            <a:ext cx="2365796" cy="20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bird bann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9"/>
          <a:stretch/>
        </p:blipFill>
        <p:spPr bwMode="auto">
          <a:xfrm>
            <a:off x="0" y="129521"/>
            <a:ext cx="3799781" cy="2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40734" y="129521"/>
            <a:ext cx="7151078" cy="2439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Are poor fliers, do not fly</a:t>
            </a:r>
          </a:p>
          <a:p>
            <a:pPr marL="457200" indent="-45720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Excellent runners</a:t>
            </a:r>
          </a:p>
          <a:p>
            <a:pPr marL="457200" indent="-45720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Obtain food on the ground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53" y="2028828"/>
            <a:ext cx="2917874" cy="691882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Running birds</a:t>
            </a:r>
            <a:endParaRPr lang="en-US" sz="3000" dirty="0">
              <a:latin typeface="Eras Bold ITC" panose="020B0907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6637" y="3303242"/>
            <a:ext cx="782297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i="1" dirty="0">
                <a:latin typeface="Book Antiqua" panose="02040602050305030304" pitchFamily="18" charset="0"/>
              </a:rPr>
              <a:t>Examples: </a:t>
            </a:r>
            <a:r>
              <a:rPr lang="en-US" sz="3500" i="1" dirty="0" smtClean="0">
                <a:latin typeface="Book Antiqua" panose="02040602050305030304" pitchFamily="18" charset="0"/>
              </a:rPr>
              <a:t>ostrich, emu, turkey</a:t>
            </a:r>
            <a:r>
              <a:rPr lang="en-US" sz="3500" i="1" dirty="0">
                <a:latin typeface="Book Antiqua" panose="02040602050305030304" pitchFamily="18" charset="0"/>
              </a:rPr>
              <a:t>, </a:t>
            </a:r>
            <a:r>
              <a:rPr lang="en-US" sz="3500" i="1" dirty="0" smtClean="0">
                <a:latin typeface="Book Antiqua" panose="02040602050305030304" pitchFamily="18" charset="0"/>
              </a:rPr>
              <a:t>pheasant</a:t>
            </a:r>
            <a:endParaRPr lang="en-US" sz="3500" dirty="0"/>
          </a:p>
        </p:txBody>
      </p:sp>
      <p:pic>
        <p:nvPicPr>
          <p:cNvPr id="9218" name="Picture 2" descr="Image result for ostrich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3" y="3884947"/>
            <a:ext cx="2110835" cy="26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emu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30" y="4085143"/>
            <a:ext cx="1729494" cy="22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turkey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66" y="3967315"/>
            <a:ext cx="2672031" cy="25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phesant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55" y="4085143"/>
            <a:ext cx="2553473" cy="24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82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bird bann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9"/>
          <a:stretch/>
        </p:blipFill>
        <p:spPr bwMode="auto">
          <a:xfrm>
            <a:off x="0" y="93788"/>
            <a:ext cx="3799781" cy="2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74941" y="42488"/>
            <a:ext cx="7826326" cy="324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Have bills designed for eating small fish and invertebrates</a:t>
            </a:r>
          </a:p>
          <a:p>
            <a:pPr marL="285750" indent="-285750">
              <a:lnSpc>
                <a:spcPct val="150000"/>
              </a:lnSpc>
              <a:buFont typeface="Book Antiqua" panose="02040602050305030304" pitchFamily="18" charset="0"/>
              <a:buChar char="♣"/>
            </a:pPr>
            <a:r>
              <a:rPr lang="en-US" sz="3500" i="1" dirty="0" smtClean="0">
                <a:latin typeface="Book Antiqua" panose="02040602050305030304" pitchFamily="18" charset="0"/>
              </a:rPr>
              <a:t>Generally have long legs for watching some feed on the water surface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56" y="1666170"/>
            <a:ext cx="3704386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Wading birds</a:t>
            </a:r>
            <a:endParaRPr lang="en-US" sz="3000" dirty="0">
              <a:latin typeface="Eras Bold ITC" panose="020B0907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6857" y="3473964"/>
            <a:ext cx="835998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i="1" dirty="0" smtClean="0">
                <a:latin typeface="Book Antiqua" panose="02040602050305030304" pitchFamily="18" charset="0"/>
              </a:rPr>
              <a:t> Examples: flamingo, stork, heron and curlew</a:t>
            </a:r>
            <a:endParaRPr lang="en-US" sz="3500" i="1" dirty="0">
              <a:latin typeface="Book Antiqua" panose="02040602050305030304" pitchFamily="18" charset="0"/>
            </a:endParaRPr>
          </a:p>
        </p:txBody>
      </p:sp>
      <p:pic>
        <p:nvPicPr>
          <p:cNvPr id="10244" name="Picture 4" descr="Image result for flamin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7" y="4289018"/>
            <a:ext cx="1696821" cy="23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stork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27" y="4289018"/>
            <a:ext cx="2048829" cy="21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her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66" y="4226629"/>
            <a:ext cx="2962793" cy="23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curlew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64" y="4148527"/>
            <a:ext cx="3104528" cy="24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tork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0" b="71875"/>
          <a:stretch/>
        </p:blipFill>
        <p:spPr bwMode="auto">
          <a:xfrm rot="707536" flipH="1">
            <a:off x="7618778" y="593656"/>
            <a:ext cx="1655771" cy="167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6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224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 Antiqua</vt:lpstr>
      <vt:lpstr>Calibri</vt:lpstr>
      <vt:lpstr>Calibri Light</vt:lpstr>
      <vt:lpstr>Eras Bold ITC</vt:lpstr>
      <vt:lpstr>Verdana</vt:lpstr>
      <vt:lpstr>Office Theme</vt:lpstr>
      <vt:lpstr>Types of birds</vt:lpstr>
      <vt:lpstr>    The characteristic that distinguish birds from all other animals is that birds have feathers. </vt:lpstr>
      <vt:lpstr>Parts of a bird</vt:lpstr>
      <vt:lpstr> There are five types of birds, each behaves differently from the others , depending on where they live and what kind of food they eat.</vt:lpstr>
      <vt:lpstr>PowerPoint Presentation</vt:lpstr>
      <vt:lpstr>Birds of prey </vt:lpstr>
      <vt:lpstr>PowerPoint Presentation</vt:lpstr>
      <vt:lpstr>Running birds</vt:lpstr>
      <vt:lpstr>Wading birds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birds</dc:title>
  <dc:creator>HP</dc:creator>
  <cp:lastModifiedBy>HP</cp:lastModifiedBy>
  <cp:revision>18</cp:revision>
  <dcterms:created xsi:type="dcterms:W3CDTF">2021-02-09T03:59:39Z</dcterms:created>
  <dcterms:modified xsi:type="dcterms:W3CDTF">2021-02-09T10:57:13Z</dcterms:modified>
</cp:coreProperties>
</file>